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1F5D-B22A-47CA-B705-F7AE92BC3FEF}" type="datetimeFigureOut">
              <a:rPr lang="es-ES" smtClean="0"/>
              <a:pPr/>
              <a:t>21/07/2016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6F492-2E1F-44AD-AD8E-48B86A00F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/>
              <a:t>NÓMINA DE CONCEJALES DE LA MUNICIPALIDAD DE YUTY</a:t>
            </a:r>
            <a:endParaRPr lang="es-ES" sz="3600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43032"/>
                <a:gridCol w="6686568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Nº</a:t>
                      </a:r>
                      <a:r>
                        <a:rPr lang="es-ES" sz="2000" baseline="0" dirty="0" smtClean="0"/>
                        <a:t>  DE C.I.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NOMBRES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dirty="0" smtClean="0"/>
                        <a:t>Y APELLIDOS</a:t>
                      </a:r>
                      <a:endParaRPr lang="es-E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1296938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ANGEL JAVIER </a:t>
                      </a:r>
                      <a:r>
                        <a:rPr lang="es-ES" sz="1800" u="none" strike="noStrike" dirty="0" smtClean="0"/>
                        <a:t> SEGOVIA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1073605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MARIA AGUSTINA MARTINEZ</a:t>
                      </a:r>
                      <a:r>
                        <a:rPr lang="es-ES" sz="1800" baseline="0" dirty="0" smtClean="0"/>
                        <a:t> DE DIAZ</a:t>
                      </a:r>
                      <a:endParaRPr lang="es-E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708118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LIDIA </a:t>
                      </a:r>
                      <a:r>
                        <a:rPr lang="es-ES" sz="1800" u="none" strike="noStrike" dirty="0" smtClean="0"/>
                        <a:t>ERMELINDA  VALLENA DE SILVA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1019352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JULIO </a:t>
                      </a:r>
                      <a:r>
                        <a:rPr lang="es-ES" sz="1800" u="none" strike="noStrike" dirty="0" smtClean="0"/>
                        <a:t>CESAR FALCONE  ESPINOLA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2324150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JUAN </a:t>
                      </a:r>
                      <a:r>
                        <a:rPr lang="es-ES" sz="1800" u="none" strike="noStrike" dirty="0" smtClean="0"/>
                        <a:t>GUSTAVO BARBOZA</a:t>
                      </a:r>
                      <a:r>
                        <a:rPr lang="es-ES" sz="1800" u="none" strike="noStrike" baseline="0" dirty="0" smtClean="0"/>
                        <a:t> SISUL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2555620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DERLYS </a:t>
                      </a:r>
                      <a:r>
                        <a:rPr lang="es-ES" sz="1800" u="none" strike="noStrike" dirty="0" smtClean="0"/>
                        <a:t>MANUEL GONZALEZ AVALOS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3228481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ALEXIS </a:t>
                      </a:r>
                      <a:r>
                        <a:rPr lang="es-ES" sz="1800" u="none" strike="noStrike" dirty="0" smtClean="0"/>
                        <a:t>RENE VARGAS ARZAMENDIA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2971728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ARNALDO </a:t>
                      </a:r>
                      <a:r>
                        <a:rPr lang="es-ES" sz="1800" u="none" strike="noStrike" dirty="0" smtClean="0"/>
                        <a:t>ANDRES CIBILS VERA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2940402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EDGAR </a:t>
                      </a:r>
                      <a:r>
                        <a:rPr lang="es-ES" sz="1800" u="none" strike="noStrike" dirty="0" smtClean="0"/>
                        <a:t>WIILSON ALFONSO BENITEZ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2461038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CARLOS </a:t>
                      </a:r>
                      <a:r>
                        <a:rPr lang="es-ES" sz="1800" u="none" strike="noStrike" dirty="0" smtClean="0"/>
                        <a:t>ALBERTO LÓPEZ ACUÑA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3204385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 smtClean="0"/>
                        <a:t>EUSEBIO OLMEDO</a:t>
                      </a:r>
                      <a:r>
                        <a:rPr lang="es-ES" sz="1800" u="none" strike="noStrike" baseline="0" dirty="0" smtClean="0"/>
                        <a:t> CUBA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/>
                        <a:t>2682992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/>
                        <a:t>GLORIA </a:t>
                      </a:r>
                      <a:r>
                        <a:rPr lang="es-ES" sz="1800" u="none" strike="noStrike" dirty="0" smtClean="0"/>
                        <a:t>AURORA  CIBILS DE PAREDES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76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NÓMINA DE CONCEJALES DE LA MUNICIPALIDAD DE YUTY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Mariela</dc:creator>
  <cp:lastModifiedBy>Mariela</cp:lastModifiedBy>
  <cp:revision>6</cp:revision>
  <dcterms:created xsi:type="dcterms:W3CDTF">2016-07-21T11:57:05Z</dcterms:created>
  <dcterms:modified xsi:type="dcterms:W3CDTF">2016-07-21T12:57:02Z</dcterms:modified>
</cp:coreProperties>
</file>