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7BC4-AE39-4BAD-9B69-689EDAE1001F}" type="datetimeFigureOut">
              <a:rPr lang="es-PY" smtClean="0"/>
              <a:pPr/>
              <a:t>23/05/2018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EF41-83D6-4ABD-B15C-345D23B5125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PLAN DE DESARROLLO MUNICIPAL</a:t>
            </a:r>
            <a:br>
              <a:rPr lang="es-PY" dirty="0" smtClean="0"/>
            </a:br>
            <a:r>
              <a:rPr lang="es-PY" dirty="0" smtClean="0"/>
              <a:t>SAN PEDRO DE YCUAMANDYYÚ</a:t>
            </a:r>
            <a:br>
              <a:rPr lang="es-PY" dirty="0" smtClean="0"/>
            </a:br>
            <a:r>
              <a:rPr lang="es-PY" dirty="0" smtClean="0"/>
              <a:t>DEPARTAMENTO SAN PEDRO</a:t>
            </a:r>
            <a:endParaRPr lang="es-P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 smtClean="0"/>
              <a:t>OBJETIVO ESTRATEGICO DE LA MESA PRODUCTIVA: Coadyuvar con el MAG a la recuperación y fortalecimiento de la agricultura familiar campesina</a:t>
            </a:r>
          </a:p>
          <a:p>
            <a:r>
              <a:rPr lang="es-PY" dirty="0" smtClean="0"/>
              <a:t>Año 2018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Variedad de Plantas Utilizadas en la Reforestación: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43444"/>
          </a:xfrm>
        </p:spPr>
        <p:txBody>
          <a:bodyPr/>
          <a:lstStyle/>
          <a:p>
            <a:r>
              <a:rPr lang="es-PY" dirty="0" smtClean="0"/>
              <a:t>Lapacho</a:t>
            </a:r>
          </a:p>
          <a:p>
            <a:r>
              <a:rPr lang="es-PY" dirty="0" smtClean="0"/>
              <a:t>Cedro</a:t>
            </a:r>
          </a:p>
          <a:p>
            <a:r>
              <a:rPr lang="es-PY" dirty="0" err="1" smtClean="0"/>
              <a:t>Yvyra</a:t>
            </a:r>
            <a:r>
              <a:rPr lang="es-PY" dirty="0" smtClean="0"/>
              <a:t> </a:t>
            </a:r>
            <a:r>
              <a:rPr lang="es-PY" dirty="0" err="1" smtClean="0"/>
              <a:t>Pyta</a:t>
            </a:r>
            <a:endParaRPr lang="es-PY" dirty="0" smtClean="0"/>
          </a:p>
          <a:p>
            <a:r>
              <a:rPr lang="es-PY" dirty="0" smtClean="0"/>
              <a:t>Laurel </a:t>
            </a:r>
            <a:r>
              <a:rPr lang="es-PY" dirty="0" err="1" smtClean="0"/>
              <a:t>Hu</a:t>
            </a:r>
            <a:endParaRPr lang="es-PY" dirty="0" smtClean="0"/>
          </a:p>
          <a:p>
            <a:r>
              <a:rPr lang="es-PY" dirty="0" err="1" smtClean="0"/>
              <a:t>Seivo</a:t>
            </a:r>
            <a:endParaRPr lang="es-PY" dirty="0" smtClean="0"/>
          </a:p>
          <a:p>
            <a:r>
              <a:rPr lang="es-PY" dirty="0" err="1" smtClean="0"/>
              <a:t>Yvyra</a:t>
            </a:r>
            <a:r>
              <a:rPr lang="es-PY" dirty="0" smtClean="0"/>
              <a:t> </a:t>
            </a:r>
            <a:r>
              <a:rPr lang="es-PY" dirty="0" err="1" smtClean="0"/>
              <a:t>Ju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Trabajo de reforestación realizado en la playa inga de Puerto San Roque </a:t>
            </a:r>
            <a:endParaRPr lang="es-PY" dirty="0"/>
          </a:p>
        </p:txBody>
      </p:sp>
      <p:pic>
        <p:nvPicPr>
          <p:cNvPr id="4" name="3 Marcador de contenido" descr="FB_IMG_15270002896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286280" cy="4929222"/>
          </a:xfrm>
        </p:spPr>
      </p:pic>
      <p:pic>
        <p:nvPicPr>
          <p:cNvPr id="1026" name="Picture 2" descr="C:\Users\COMERCIO\Downloads\FB_IMG_1527000280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ERCIO\Pictures\20180511_101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6943" y="1432705"/>
            <a:ext cx="6223044" cy="3929090"/>
          </a:xfrm>
          <a:prstGeom prst="rect">
            <a:avLst/>
          </a:prstGeom>
          <a:noFill/>
        </p:spPr>
      </p:pic>
      <p:pic>
        <p:nvPicPr>
          <p:cNvPr id="7" name="Picture 2" descr="C:\Users\COMERCIO\Pictures\20180511_08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50475" y="1464445"/>
            <a:ext cx="607220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ERCIO\Pictures\20180511_085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56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PLAN DE DESARROLLO MUNICIPAL SAN PEDRO DE YCUAMANDYYÚ DEPARTAMENTO SAN PEDRO</vt:lpstr>
      <vt:lpstr>Variedad de Plantas Utilizadas en la Reforestación:</vt:lpstr>
      <vt:lpstr>Trabajo de reforestación realizado en la playa inga de Puerto San Roque </vt:lpstr>
      <vt:lpstr>Presentación de PowerPoint</vt:lpstr>
      <vt:lpstr>Presentación de PowerPoint</vt:lpstr>
    </vt:vector>
  </TitlesOfParts>
  <Company>Muni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DESARROLLO MUNICIPAL SAN PEDRO DE YCUAMANDYYÚ DEPARTAMENTO SAN PEDRO</dc:title>
  <dc:creator>COMERCIO</dc:creator>
  <cp:lastModifiedBy>Full name</cp:lastModifiedBy>
  <cp:revision>5</cp:revision>
  <dcterms:created xsi:type="dcterms:W3CDTF">2018-05-22T15:02:20Z</dcterms:created>
  <dcterms:modified xsi:type="dcterms:W3CDTF">2018-05-23T15:15:59Z</dcterms:modified>
</cp:coreProperties>
</file>