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C179-0EDE-4FC1-B6C4-1049973C4285}" type="datetimeFigureOut">
              <a:rPr lang="es-PY" smtClean="0"/>
              <a:pPr/>
              <a:t>22/05/2018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29B6-1287-41DF-9B1B-4A8F2C3BED49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PLAN DE DESARROLLO MUNICIPAL </a:t>
            </a:r>
            <a:br>
              <a:rPr lang="es-PY" dirty="0" smtClean="0"/>
            </a:br>
            <a:r>
              <a:rPr lang="es-PY" dirty="0" smtClean="0"/>
              <a:t>SAN PEDRO DEL YCUAMANDYYÚ</a:t>
            </a:r>
            <a:br>
              <a:rPr lang="es-PY" dirty="0" smtClean="0"/>
            </a:br>
            <a:r>
              <a:rPr lang="es-PY" dirty="0" smtClean="0"/>
              <a:t>Departamento San Pedro</a:t>
            </a:r>
            <a:br>
              <a:rPr lang="es-PY" dirty="0" smtClean="0"/>
            </a:br>
            <a:endParaRPr lang="es-P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smtClean="0"/>
              <a:t>OBJETIVO </a:t>
            </a:r>
            <a:r>
              <a:rPr lang="es-PY" smtClean="0"/>
              <a:t>ESTRATEGICO DE LA MESA PRODUCTIVA: </a:t>
            </a:r>
            <a:r>
              <a:rPr lang="es-PY" dirty="0" smtClean="0"/>
              <a:t>Coadyuvar con el MAG a la recuperación y fortalecimiento de la agricultura familiar campesina</a:t>
            </a:r>
          </a:p>
          <a:p>
            <a:r>
              <a:rPr lang="es-PY" dirty="0" smtClean="0"/>
              <a:t>Año 2017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4294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Y" sz="5400" dirty="0" smtClean="0"/>
              <a:t>COMITÉ NUEVA FORTUNA DE PABLO IBAÑEZ 2</a:t>
            </a:r>
            <a:br>
              <a:rPr lang="es-PY" sz="5400" dirty="0" smtClean="0"/>
            </a:br>
            <a:r>
              <a:rPr lang="es-PY" sz="5400" dirty="0" smtClean="0"/>
              <a:t>COMPAÑÍA MEZQUITA CUE</a:t>
            </a:r>
            <a:br>
              <a:rPr lang="es-PY" sz="5400" dirty="0" smtClean="0"/>
            </a:br>
            <a:r>
              <a:rPr lang="es-PY" sz="5400" dirty="0" smtClean="0"/>
              <a:t>DISTRITO DE SAN PEDRO DE YCUAMANDYYÚ</a:t>
            </a:r>
            <a:endParaRPr lang="es-PY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V="1">
            <a:off x="1357290" y="6000768"/>
            <a:ext cx="6400800" cy="219092"/>
          </a:xfrm>
        </p:spPr>
        <p:txBody>
          <a:bodyPr>
            <a:normAutofit fontScale="32500" lnSpcReduction="20000"/>
          </a:bodyPr>
          <a:lstStyle/>
          <a:p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sz="4000" dirty="0" smtClean="0"/>
              <a:t>CANTIDAD DE INTEGRANTES DE DICHO COMITÉ : 19</a:t>
            </a:r>
          </a:p>
          <a:p>
            <a:pPr>
              <a:buNone/>
            </a:pPr>
            <a:endParaRPr lang="es-PY" sz="4000" dirty="0" smtClean="0"/>
          </a:p>
          <a:p>
            <a:r>
              <a:rPr lang="es-PY" sz="4000" dirty="0" smtClean="0"/>
              <a:t>KITS DE SEMILLAS DE HORTALIZAS</a:t>
            </a:r>
          </a:p>
          <a:p>
            <a:pPr>
              <a:buNone/>
            </a:pPr>
            <a:endParaRPr lang="es-PY" sz="4000" dirty="0" smtClean="0"/>
          </a:p>
          <a:p>
            <a:r>
              <a:rPr lang="es-PY" sz="4000" dirty="0" smtClean="0"/>
              <a:t>FECHA DE ENTREGA: 31/08/17</a:t>
            </a:r>
          </a:p>
          <a:p>
            <a:pPr>
              <a:buNone/>
            </a:pPr>
            <a:endParaRPr lang="es-PY" sz="4000" dirty="0" smtClean="0"/>
          </a:p>
          <a:p>
            <a:r>
              <a:rPr lang="es-PY" sz="4000" dirty="0" smtClean="0"/>
              <a:t>HORA: 11:00</a:t>
            </a:r>
            <a:endParaRPr lang="es-P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026" name="Picture 2" descr="C:\Users\COMERCIO\Pictures\IMG-20170901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2050" name="Picture 2" descr="C:\Users\COMERCIO\Pictures\IMG-20170901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3074" name="Picture 2" descr="C:\Users\COMERCIO\Pictures\IMG-20170901-WA00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098" name="Picture 2" descr="C:\Users\COMERCIO\Pictures\IMG-20170901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5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026" name="Picture 2" descr="C:\Users\COMERCIO\Pictures\img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</Words>
  <Application>Microsoft Office PowerPoint</Application>
  <PresentationFormat>Presentación en pantalla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 DE DESARROLLO MUNICIPAL  SAN PEDRO DEL YCUAMANDYYÚ Departamento San Pedro </vt:lpstr>
      <vt:lpstr>COMITÉ NUEVA FORTUNA DE PABLO IBAÑEZ 2 COMPAÑÍA MEZQUITA CUE DISTRITO DE SAN PEDRO DE YCUAMANDYYÚ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Muni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NUEVA FORTUNA DE PABLO IBAÑEZ 2 COMPAÑÍA MEZQUITA CUE DISTRITO DE SAN PEDRO DE YCUAMANDYYÚ</dc:title>
  <dc:creator>COMERCIO</dc:creator>
  <cp:lastModifiedBy>COMERCIO</cp:lastModifiedBy>
  <cp:revision>6</cp:revision>
  <dcterms:created xsi:type="dcterms:W3CDTF">2018-04-13T15:07:36Z</dcterms:created>
  <dcterms:modified xsi:type="dcterms:W3CDTF">2018-05-22T14:54:54Z</dcterms:modified>
</cp:coreProperties>
</file>