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85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1" r:id="rId16"/>
    <p:sldId id="270" r:id="rId17"/>
    <p:sldId id="272" r:id="rId18"/>
    <p:sldId id="276" r:id="rId19"/>
    <p:sldId id="278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PLAN DE DESARROLLO MUNICIPAL SAN PEDRO DE YCUAMANDYYÚ</a:t>
            </a:r>
            <a:br>
              <a:rPr lang="es-PY" dirty="0" smtClean="0"/>
            </a:br>
            <a:r>
              <a:rPr lang="es-PY" dirty="0" smtClean="0"/>
              <a:t>DEPARTAMENTO DE SAN PEDRO</a:t>
            </a:r>
            <a:endParaRPr lang="es-P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OBJETIVO </a:t>
            </a:r>
            <a:r>
              <a:rPr lang="es-PY" dirty="0" smtClean="0"/>
              <a:t>ESTRATEGICO DE LA MESA PRODUCTIVA: </a:t>
            </a:r>
            <a:r>
              <a:rPr lang="es-PY" dirty="0" smtClean="0"/>
              <a:t>Mejorar la productividad por hectárea de la agricultura familiar</a:t>
            </a:r>
          </a:p>
          <a:p>
            <a:r>
              <a:rPr lang="es-PY" dirty="0" smtClean="0"/>
              <a:t>AÑO 2017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7170" name="Picture 2" descr="C:\Users\COMERCIO\Pictures\IMG-2018020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8194" name="Picture 2" descr="C:\Users\COMERCIO\Pictures\IMG-20180206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9218" name="Picture 2" descr="C:\Users\COMERCIO\Pictures\IMG-20180206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0242" name="Picture 2" descr="C:\Users\COMERCIO\Pictures\IMG-20180206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4338" name="Picture 2" descr="C:\Users\COMERCIO\Pictures\IMG-20180218-WA0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2290" name="Picture 2" descr="C:\Users\COMERCIO\Pictures\IMG-20180218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3314" name="Picture 2" descr="C:\Users\COMERCIO\Pictures\IMG-20180218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5362" name="Picture 2" descr="C:\Users\COMERCIO\Pictures\IMG-20180218-WA0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1266" name="Picture 2" descr="C:\Users\COMERCIO\Pictures\IMG-20180206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3 Marcador de contenido" descr="IMG-20180206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Y" sz="4800" dirty="0" smtClean="0"/>
              <a:t>COMITÉ DE PRODUCTORES PRIMAVERA</a:t>
            </a:r>
            <a:br>
              <a:rPr lang="es-PY" sz="4800" dirty="0" smtClean="0"/>
            </a:br>
            <a:r>
              <a:rPr lang="es-PY" sz="4800" dirty="0" smtClean="0"/>
              <a:t>COLONIA ANDRES BARBERO</a:t>
            </a:r>
            <a:br>
              <a:rPr lang="es-PY" sz="4800" dirty="0" smtClean="0"/>
            </a:br>
            <a:r>
              <a:rPr lang="es-PY" sz="4800" dirty="0" smtClean="0"/>
              <a:t>INTEGRANTES: 16</a:t>
            </a:r>
            <a:br>
              <a:rPr lang="es-PY" sz="4800" dirty="0" smtClean="0"/>
            </a:br>
            <a:r>
              <a:rPr lang="es-PY" sz="4800" dirty="0" smtClean="0"/>
              <a:t>PEDIDO: COMBUSTIBLE PARA PREPARACION DE SUELO</a:t>
            </a:r>
            <a:br>
              <a:rPr lang="es-PY" sz="4800" dirty="0" smtClean="0"/>
            </a:br>
            <a:r>
              <a:rPr lang="es-PY" sz="4800" dirty="0" smtClean="0"/>
              <a:t/>
            </a:r>
            <a:br>
              <a:rPr lang="es-PY" sz="4800" dirty="0" smtClean="0"/>
            </a:br>
            <a:endParaRPr lang="es-PY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786874" cy="6357982"/>
          </a:xfrm>
        </p:spPr>
        <p:txBody>
          <a:bodyPr/>
          <a:lstStyle/>
          <a:p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3 Marcador de contenido" descr="IMG-20180227-WA0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3 Marcador de contenido" descr="IMG-20180227-WA0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3 Marcador de contenido" descr="IMG-20180227-WA0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026" name="Picture 2" descr="C:\Users\COMERCIO\Pictures\ag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MUNICIPALIDAD SECRETARIA DE PRODUCCION: COMBUSTIBLE</a:t>
            </a:r>
          </a:p>
          <a:p>
            <a:r>
              <a:rPr lang="es-PY" dirty="0" smtClean="0"/>
              <a:t>CONTRAPARTIDA DEL COMITÉ PRIMAVERA: COSTEAR EL TRABAJO DE PREPARACION DE TERRENO.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 smtClean="0"/>
              <a:t>PREPARACION DE TERRENO PARA SIEMBRA: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SESAMO</a:t>
            </a:r>
          </a:p>
          <a:p>
            <a:r>
              <a:rPr lang="es-PY" dirty="0" smtClean="0"/>
              <a:t>MAIZ</a:t>
            </a:r>
          </a:p>
          <a:p>
            <a:r>
              <a:rPr lang="es-PY" dirty="0" smtClean="0"/>
              <a:t>MELON</a:t>
            </a:r>
          </a:p>
          <a:p>
            <a:r>
              <a:rPr lang="es-PY" dirty="0" smtClean="0"/>
              <a:t>MANDIOCA</a:t>
            </a:r>
          </a:p>
          <a:p>
            <a:r>
              <a:rPr lang="es-PY" dirty="0" smtClean="0"/>
              <a:t>POROTO</a:t>
            </a:r>
          </a:p>
          <a:p>
            <a:pPr>
              <a:buNone/>
            </a:pP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2050" name="Picture 2" descr="C:\Users\COMERCIO\Pictures\IMG-2017090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0667"/>
            <a:ext cx="8715436" cy="6608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3074" name="Picture 2" descr="C:\Users\COMERCIO\Pictures\IMG-20170901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4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098" name="Picture 2" descr="C:\Users\COMERCIO\Pictures\IMG-2017090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0146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122" name="Picture 2" descr="C:\Users\COMERCIO\Pictures\IMG-20170901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6147" name="Picture 3" descr="C:\Users\COMERCIO\Pictures\IMG-20170901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60</Words>
  <PresentationFormat>Presentación en pantalla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PLAN DE DESARROLLO MUNICIPAL SAN PEDRO DE YCUAMANDYYÚ DEPARTAMENTO DE SAN PEDRO</vt:lpstr>
      <vt:lpstr>COMITÉ DE PRODUCTORES PRIMAVERA COLONIA ANDRES BARBERO INTEGRANTES: 16 PEDIDO: COMBUSTIBLE PARA PREPARACION DE SUELO  </vt:lpstr>
      <vt:lpstr>Diapositiva 3</vt:lpstr>
      <vt:lpstr>PREPARACION DE TERRENO PARA SIEMBRA: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PRODUCTORES PRIMAVERA COLONIA ANDRES BARBERO INTEGRANTES: 16 PEDIDO: COMBUSTIBLE PARA PREPARACION DE SUELO  </dc:title>
  <dc:creator>COMERCIO</dc:creator>
  <cp:lastModifiedBy>COMERCIO</cp:lastModifiedBy>
  <cp:revision>17</cp:revision>
  <dcterms:created xsi:type="dcterms:W3CDTF">2018-02-21T10:29:30Z</dcterms:created>
  <dcterms:modified xsi:type="dcterms:W3CDTF">2018-05-22T14:54:26Z</dcterms:modified>
</cp:coreProperties>
</file>